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716000" cy="13716000"/>
  <p:notesSz cx="6858000" cy="9144000"/>
  <p:defaultTextStyle>
    <a:lvl1pPr algn="ctr" defTabSz="584200">
      <a:defRPr sz="5000">
        <a:latin typeface="+mn-lt"/>
        <a:ea typeface="+mn-ea"/>
        <a:cs typeface="+mn-cs"/>
        <a:sym typeface="Apple SD 산돌고딕 Neo 옅은체"/>
      </a:defRPr>
    </a:lvl1pPr>
    <a:lvl2pPr indent="228600" algn="ctr" defTabSz="584200">
      <a:defRPr sz="5000">
        <a:latin typeface="+mn-lt"/>
        <a:ea typeface="+mn-ea"/>
        <a:cs typeface="+mn-cs"/>
        <a:sym typeface="Apple SD 산돌고딕 Neo 옅은체"/>
      </a:defRPr>
    </a:lvl2pPr>
    <a:lvl3pPr indent="457200" algn="ctr" defTabSz="584200">
      <a:defRPr sz="5000">
        <a:latin typeface="+mn-lt"/>
        <a:ea typeface="+mn-ea"/>
        <a:cs typeface="+mn-cs"/>
        <a:sym typeface="Apple SD 산돌고딕 Neo 옅은체"/>
      </a:defRPr>
    </a:lvl3pPr>
    <a:lvl4pPr indent="685800" algn="ctr" defTabSz="584200">
      <a:defRPr sz="5000">
        <a:latin typeface="+mn-lt"/>
        <a:ea typeface="+mn-ea"/>
        <a:cs typeface="+mn-cs"/>
        <a:sym typeface="Apple SD 산돌고딕 Neo 옅은체"/>
      </a:defRPr>
    </a:lvl4pPr>
    <a:lvl5pPr indent="914400" algn="ctr" defTabSz="584200">
      <a:defRPr sz="5000">
        <a:latin typeface="+mn-lt"/>
        <a:ea typeface="+mn-ea"/>
        <a:cs typeface="+mn-cs"/>
        <a:sym typeface="Apple SD 산돌고딕 Neo 옅은체"/>
      </a:defRPr>
    </a:lvl5pPr>
    <a:lvl6pPr indent="1143000" algn="ctr" defTabSz="584200">
      <a:defRPr sz="5000">
        <a:latin typeface="+mn-lt"/>
        <a:ea typeface="+mn-ea"/>
        <a:cs typeface="+mn-cs"/>
        <a:sym typeface="Apple SD 산돌고딕 Neo 옅은체"/>
      </a:defRPr>
    </a:lvl6pPr>
    <a:lvl7pPr indent="1371600" algn="ctr" defTabSz="584200">
      <a:defRPr sz="5000">
        <a:latin typeface="+mn-lt"/>
        <a:ea typeface="+mn-ea"/>
        <a:cs typeface="+mn-cs"/>
        <a:sym typeface="Apple SD 산돌고딕 Neo 옅은체"/>
      </a:defRPr>
    </a:lvl7pPr>
    <a:lvl8pPr indent="1600200" algn="ctr" defTabSz="584200">
      <a:defRPr sz="5000">
        <a:latin typeface="+mn-lt"/>
        <a:ea typeface="+mn-ea"/>
        <a:cs typeface="+mn-cs"/>
        <a:sym typeface="Apple SD 산돌고딕 Neo 옅은체"/>
      </a:defRPr>
    </a:lvl8pPr>
    <a:lvl9pPr indent="1828800" algn="ctr" defTabSz="584200">
      <a:defRPr sz="5000">
        <a:latin typeface="+mn-lt"/>
        <a:ea typeface="+mn-ea"/>
        <a:cs typeface="+mn-cs"/>
        <a:sym typeface="Apple SD 산돌고딕 Neo 옅은체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pple SD 산돌고딕 Neo 일반체"/>
          <a:ea typeface="Apple SD 산돌고딕 Neo 일반체"/>
          <a:cs typeface="Apple SD 산돌고딕 Neo 일반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일반체"/>
          <a:ea typeface="Apple SD 산돌고딕 Neo 일반체"/>
          <a:cs typeface="Apple SD 산돌고딕 Neo 일반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일반체"/>
          <a:ea typeface="Apple SD 산돌고딕 Neo 일반체"/>
          <a:cs typeface="Apple SD 산돌고딕 Neo 일반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339453" y="3442394"/>
            <a:ext cx="11037094" cy="3482579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제목 텍스트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339453" y="7018734"/>
            <a:ext cx="11037094" cy="1192114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본문 첫 번째 줄</a:t>
            </a:r>
            <a:endParaRPr sz="4400"/>
          </a:p>
          <a:p>
            <a:pPr lvl="1">
              <a:defRPr sz="1800"/>
            </a:pPr>
            <a:r>
              <a:rPr sz="4400"/>
              <a:t>본문 두 번째 줄</a:t>
            </a:r>
            <a:endParaRPr sz="4400"/>
          </a:p>
          <a:p>
            <a:pPr lvl="2">
              <a:defRPr sz="1800"/>
            </a:pPr>
            <a:r>
              <a:rPr sz="4400"/>
              <a:t>본문 세 번째 줄</a:t>
            </a:r>
            <a:endParaRPr sz="4400"/>
          </a:p>
          <a:p>
            <a:pPr lvl="3">
              <a:defRPr sz="1800"/>
            </a:pPr>
            <a:r>
              <a:rPr sz="4400"/>
              <a:t>본문 네 번째 줄</a:t>
            </a:r>
            <a:endParaRPr sz="4400"/>
          </a:p>
          <a:p>
            <a:pPr lvl="4">
              <a:defRPr sz="1800"/>
            </a:pPr>
            <a:r>
              <a:rPr sz="4400"/>
              <a:t>본문 다섯번째 줄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339453" y="8800207"/>
            <a:ext cx="11037094" cy="1500188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제목 텍스트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339453" y="10353972"/>
            <a:ext cx="11037094" cy="1192114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본문 첫 번째 줄</a:t>
            </a:r>
            <a:endParaRPr sz="4400"/>
          </a:p>
          <a:p>
            <a:pPr lvl="1">
              <a:defRPr sz="1800"/>
            </a:pPr>
            <a:r>
              <a:rPr sz="4400"/>
              <a:t>본문 두 번째 줄</a:t>
            </a:r>
            <a:endParaRPr sz="4400"/>
          </a:p>
          <a:p>
            <a:pPr lvl="2">
              <a:defRPr sz="1800"/>
            </a:pPr>
            <a:r>
              <a:rPr sz="4400"/>
              <a:t>본문 세 번째 줄</a:t>
            </a:r>
            <a:endParaRPr sz="4400"/>
          </a:p>
          <a:p>
            <a:pPr lvl="3">
              <a:defRPr sz="1800"/>
            </a:pPr>
            <a:r>
              <a:rPr sz="4400"/>
              <a:t>본문 네 번째 줄</a:t>
            </a:r>
            <a:endParaRPr sz="4400"/>
          </a:p>
          <a:p>
            <a:pPr lvl="4">
              <a:defRPr sz="1800"/>
            </a:pPr>
            <a:r>
              <a:rPr sz="4400"/>
              <a:t>본문 다섯번째 줄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중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339453" y="5116710"/>
            <a:ext cx="11037094" cy="348258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제목 텍스트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1004589" y="2384226"/>
            <a:ext cx="5625704" cy="4205884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제목 텍스트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1004589" y="6737449"/>
            <a:ext cx="5625704" cy="4326434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본문 첫 번째 줄</a:t>
            </a:r>
            <a:endParaRPr sz="4400"/>
          </a:p>
          <a:p>
            <a:pPr lvl="1">
              <a:defRPr sz="1800"/>
            </a:pPr>
            <a:r>
              <a:rPr sz="4400"/>
              <a:t>본문 두 번째 줄</a:t>
            </a:r>
            <a:endParaRPr sz="4400"/>
          </a:p>
          <a:p>
            <a:pPr lvl="2">
              <a:defRPr sz="1800"/>
            </a:pPr>
            <a:r>
              <a:rPr sz="4400"/>
              <a:t>본문 세 번째 줄</a:t>
            </a:r>
            <a:endParaRPr sz="4400"/>
          </a:p>
          <a:p>
            <a:pPr lvl="3">
              <a:defRPr sz="1800"/>
            </a:pPr>
            <a:r>
              <a:rPr sz="4400"/>
              <a:t>본문 네 번째 줄</a:t>
            </a:r>
            <a:endParaRPr sz="4400"/>
          </a:p>
          <a:p>
            <a:pPr lvl="4">
              <a:defRPr sz="1800"/>
            </a:pPr>
            <a:r>
              <a:rPr sz="4400"/>
              <a:t>본문 다섯번째 줄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제목 텍스트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제목 텍스트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본문 첫 번째 줄</a:t>
            </a:r>
            <a:endParaRPr sz="5000"/>
          </a:p>
          <a:p>
            <a:pPr lvl="1">
              <a:defRPr sz="1800"/>
            </a:pPr>
            <a:r>
              <a:rPr sz="5000"/>
              <a:t>본문 두 번째 줄</a:t>
            </a:r>
            <a:endParaRPr sz="5000"/>
          </a:p>
          <a:p>
            <a:pPr lvl="2">
              <a:defRPr sz="1800"/>
            </a:pPr>
            <a:r>
              <a:rPr sz="5000"/>
              <a:t>본문 세 번째 줄</a:t>
            </a:r>
            <a:endParaRPr sz="5000"/>
          </a:p>
          <a:p>
            <a:pPr lvl="3">
              <a:defRPr sz="1800"/>
            </a:pPr>
            <a:r>
              <a:rPr sz="5000"/>
              <a:t>본문 네 번째 줄</a:t>
            </a:r>
            <a:endParaRPr sz="5000"/>
          </a:p>
          <a:p>
            <a:pPr lvl="4">
              <a:defRPr sz="1800"/>
            </a:pPr>
            <a:r>
              <a:rPr sz="5000"/>
              <a:t>본문 다섯번째 줄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제목 텍스트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1004589" y="4460378"/>
            <a:ext cx="5625704" cy="6630294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3200"/>
              </a:spcBef>
              <a:defRPr sz="3800"/>
            </a:lvl1pPr>
            <a:lvl2pPr marL="808264" indent="-465364">
              <a:spcBef>
                <a:spcPts val="3200"/>
              </a:spcBef>
              <a:defRPr sz="3800"/>
            </a:lvl2pPr>
            <a:lvl3pPr marL="1151164" indent="-465364">
              <a:spcBef>
                <a:spcPts val="3200"/>
              </a:spcBef>
              <a:defRPr sz="3800"/>
            </a:lvl3pPr>
            <a:lvl4pPr marL="1494064" indent="-465364">
              <a:spcBef>
                <a:spcPts val="3200"/>
              </a:spcBef>
              <a:defRPr sz="3800"/>
            </a:lvl4pPr>
            <a:lvl5pPr marL="1836964" indent="-465364">
              <a:spcBef>
                <a:spcPts val="3200"/>
              </a:spcBef>
              <a:defRPr sz="3800"/>
            </a:lvl5pPr>
          </a:lstStyle>
          <a:p>
            <a:pPr lvl="0">
              <a:defRPr sz="1800"/>
            </a:pPr>
            <a:r>
              <a:rPr sz="3800"/>
              <a:t>본문 첫 번째 줄</a:t>
            </a:r>
            <a:endParaRPr sz="3800"/>
          </a:p>
          <a:p>
            <a:pPr lvl="1">
              <a:defRPr sz="1800"/>
            </a:pPr>
            <a:r>
              <a:rPr sz="3800"/>
              <a:t>본문 두 번째 줄</a:t>
            </a:r>
            <a:endParaRPr sz="3800"/>
          </a:p>
          <a:p>
            <a:pPr lvl="2">
              <a:defRPr sz="1800"/>
            </a:pPr>
            <a:r>
              <a:rPr sz="3800"/>
              <a:t>본문 세 번째 줄</a:t>
            </a:r>
            <a:endParaRPr sz="3800"/>
          </a:p>
          <a:p>
            <a:pPr lvl="3">
              <a:defRPr sz="1800"/>
            </a:pPr>
            <a:r>
              <a:rPr sz="3800"/>
              <a:t>본문 네 번째 줄</a:t>
            </a:r>
            <a:endParaRPr sz="3800"/>
          </a:p>
          <a:p>
            <a:pPr lvl="4">
              <a:defRPr sz="1800"/>
            </a:pPr>
            <a:r>
              <a:rPr sz="3800"/>
              <a:t>본문 다섯번째 줄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1004589" y="3053953"/>
            <a:ext cx="11706822" cy="7608094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본문 첫 번째 줄</a:t>
            </a:r>
            <a:endParaRPr sz="5000"/>
          </a:p>
          <a:p>
            <a:pPr lvl="1">
              <a:defRPr sz="1800"/>
            </a:pPr>
            <a:r>
              <a:rPr sz="5000"/>
              <a:t>본문 두 번째 줄</a:t>
            </a:r>
            <a:endParaRPr sz="5000"/>
          </a:p>
          <a:p>
            <a:pPr lvl="2">
              <a:defRPr sz="1800"/>
            </a:pPr>
            <a:r>
              <a:rPr sz="5000"/>
              <a:t>본문 세 번째 줄</a:t>
            </a:r>
            <a:endParaRPr sz="5000"/>
          </a:p>
          <a:p>
            <a:pPr lvl="3">
              <a:defRPr sz="1800"/>
            </a:pPr>
            <a:r>
              <a:rPr sz="5000"/>
              <a:t>본문 네 번째 줄</a:t>
            </a:r>
            <a:endParaRPr sz="5000"/>
          </a:p>
          <a:p>
            <a:pPr lvl="4">
              <a:defRPr sz="1800"/>
            </a:pPr>
            <a:r>
              <a:rPr sz="5000"/>
              <a:t>본문 다섯번째 줄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004589" y="2183308"/>
            <a:ext cx="11706822" cy="2277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11200"/>
              <a:t>제목 텍스트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1004589" y="4460378"/>
            <a:ext cx="11706822" cy="6630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5000"/>
              <a:t>본문 첫 번째 줄</a:t>
            </a:r>
            <a:endParaRPr sz="5000"/>
          </a:p>
          <a:p>
            <a:pPr lvl="1">
              <a:defRPr sz="1800"/>
            </a:pPr>
            <a:r>
              <a:rPr sz="5000"/>
              <a:t>본문 두 번째 줄</a:t>
            </a:r>
            <a:endParaRPr sz="5000"/>
          </a:p>
          <a:p>
            <a:pPr lvl="2">
              <a:defRPr sz="1800"/>
            </a:pPr>
            <a:r>
              <a:rPr sz="5000"/>
              <a:t>본문 세 번째 줄</a:t>
            </a:r>
            <a:endParaRPr sz="5000"/>
          </a:p>
          <a:p>
            <a:pPr lvl="3">
              <a:defRPr sz="1800"/>
            </a:pPr>
            <a:r>
              <a:rPr sz="5000"/>
              <a:t>본문 네 번째 줄</a:t>
            </a:r>
            <a:endParaRPr sz="5000"/>
          </a:p>
          <a:p>
            <a:pPr lvl="4">
              <a:defRPr sz="1800"/>
            </a:pPr>
            <a:r>
              <a:rPr sz="5000"/>
              <a:t>본문 다섯번째 줄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11200">
          <a:latin typeface="+mn-lt"/>
          <a:ea typeface="+mn-ea"/>
          <a:cs typeface="+mn-cs"/>
          <a:sym typeface="Apple SD 산돌고딕 Neo 옅은체"/>
        </a:defRPr>
      </a:lvl1pPr>
      <a:lvl2pPr indent="228600" algn="ctr" defTabSz="584200">
        <a:defRPr sz="11200">
          <a:latin typeface="+mn-lt"/>
          <a:ea typeface="+mn-ea"/>
          <a:cs typeface="+mn-cs"/>
          <a:sym typeface="Apple SD 산돌고딕 Neo 옅은체"/>
        </a:defRPr>
      </a:lvl2pPr>
      <a:lvl3pPr indent="457200" algn="ctr" defTabSz="584200">
        <a:defRPr sz="11200">
          <a:latin typeface="+mn-lt"/>
          <a:ea typeface="+mn-ea"/>
          <a:cs typeface="+mn-cs"/>
          <a:sym typeface="Apple SD 산돌고딕 Neo 옅은체"/>
        </a:defRPr>
      </a:lvl3pPr>
      <a:lvl4pPr indent="685800" algn="ctr" defTabSz="584200">
        <a:defRPr sz="11200">
          <a:latin typeface="+mn-lt"/>
          <a:ea typeface="+mn-ea"/>
          <a:cs typeface="+mn-cs"/>
          <a:sym typeface="Apple SD 산돌고딕 Neo 옅은체"/>
        </a:defRPr>
      </a:lvl4pPr>
      <a:lvl5pPr indent="914400" algn="ctr" defTabSz="584200">
        <a:defRPr sz="11200">
          <a:latin typeface="+mn-lt"/>
          <a:ea typeface="+mn-ea"/>
          <a:cs typeface="+mn-cs"/>
          <a:sym typeface="Apple SD 산돌고딕 Neo 옅은체"/>
        </a:defRPr>
      </a:lvl5pPr>
      <a:lvl6pPr indent="1143000" algn="ctr" defTabSz="584200">
        <a:defRPr sz="11200">
          <a:latin typeface="+mn-lt"/>
          <a:ea typeface="+mn-ea"/>
          <a:cs typeface="+mn-cs"/>
          <a:sym typeface="Apple SD 산돌고딕 Neo 옅은체"/>
        </a:defRPr>
      </a:lvl6pPr>
      <a:lvl7pPr indent="1371600" algn="ctr" defTabSz="584200">
        <a:defRPr sz="11200">
          <a:latin typeface="+mn-lt"/>
          <a:ea typeface="+mn-ea"/>
          <a:cs typeface="+mn-cs"/>
          <a:sym typeface="Apple SD 산돌고딕 Neo 옅은체"/>
        </a:defRPr>
      </a:lvl7pPr>
      <a:lvl8pPr indent="1600200" algn="ctr" defTabSz="584200">
        <a:defRPr sz="11200">
          <a:latin typeface="+mn-lt"/>
          <a:ea typeface="+mn-ea"/>
          <a:cs typeface="+mn-cs"/>
          <a:sym typeface="Apple SD 산돌고딕 Neo 옅은체"/>
        </a:defRPr>
      </a:lvl8pPr>
      <a:lvl9pPr indent="1828800" algn="ctr" defTabSz="584200">
        <a:defRPr sz="11200">
          <a:latin typeface="+mn-lt"/>
          <a:ea typeface="+mn-ea"/>
          <a:cs typeface="+mn-cs"/>
          <a:sym typeface="Apple SD 산돌고딕 Neo 옅은체"/>
        </a:defRPr>
      </a:lvl9pPr>
    </p:titleStyle>
    <p:bodyStyle>
      <a:lvl1pPr marL="617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Apple SD 산돌고딕 Neo 옅은체"/>
        </a:defRPr>
      </a:lvl1pPr>
      <a:lvl2pPr marL="10618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Apple SD 산돌고딕 Neo 옅은체"/>
        </a:defRPr>
      </a:lvl2pPr>
      <a:lvl3pPr marL="1506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Apple SD 산돌고딕 Neo 옅은체"/>
        </a:defRPr>
      </a:lvl3pPr>
      <a:lvl4pPr marL="19508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Apple SD 산돌고딕 Neo 옅은체"/>
        </a:defRPr>
      </a:lvl4pPr>
      <a:lvl5pPr marL="2395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Apple SD 산돌고딕 Neo 옅은체"/>
        </a:defRPr>
      </a:lvl5pPr>
      <a:lvl6pPr marL="28398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Apple SD 산돌고딕 Neo 옅은체"/>
        </a:defRPr>
      </a:lvl6pPr>
      <a:lvl7pPr marL="3284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Apple SD 산돌고딕 Neo 옅은체"/>
        </a:defRPr>
      </a:lvl7pPr>
      <a:lvl8pPr marL="37288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Apple SD 산돌고딕 Neo 옅은체"/>
        </a:defRPr>
      </a:lvl8pPr>
      <a:lvl9pPr marL="4173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Apple SD 산돌고딕 Neo 옅은체"/>
        </a:defRPr>
      </a:lvl9pPr>
    </p:bodyStyle>
    <p:otherStyle>
      <a:lvl1pPr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Apple SD 산돌고딕 Neo 옅은체"/>
        </a:defRPr>
      </a:lvl1pPr>
      <a:lvl2pPr indent="2286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Apple SD 산돌고딕 Neo 옅은체"/>
        </a:defRPr>
      </a:lvl2pPr>
      <a:lvl3pPr indent="4572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Apple SD 산돌고딕 Neo 옅은체"/>
        </a:defRPr>
      </a:lvl3pPr>
      <a:lvl4pPr indent="6858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Apple SD 산돌고딕 Neo 옅은체"/>
        </a:defRPr>
      </a:lvl4pPr>
      <a:lvl5pPr indent="9144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Apple SD 산돌고딕 Neo 옅은체"/>
        </a:defRPr>
      </a:lvl5pPr>
      <a:lvl6pPr indent="11430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Apple SD 산돌고딕 Neo 옅은체"/>
        </a:defRPr>
      </a:lvl6pPr>
      <a:lvl7pPr indent="13716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Apple SD 산돌고딕 Neo 옅은체"/>
        </a:defRPr>
      </a:lvl7pPr>
      <a:lvl8pPr indent="16002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Apple SD 산돌고딕 Neo 옅은체"/>
        </a:defRPr>
      </a:lvl8pPr>
      <a:lvl9pPr indent="18288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34" name="1_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70" name="1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74" name="1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38" name="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41" name="Shape 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42" name="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45" name="Shape 4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46" name="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49" name="Shape 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50" name="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53" name="Shape 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54" name="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58" name="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62" name="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0976"/>
            </a:pPr>
          </a:p>
        </p:txBody>
      </p:sp>
      <p:sp>
        <p:nvSpPr>
          <p:cNvPr id="65" name="Shape 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66" name="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716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3578" tIns="53578" rIns="53578" bIns="53578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3578" tIns="53578" rIns="53578" bIns="53578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3578" tIns="53578" rIns="53578" bIns="53578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3578" tIns="53578" rIns="53578" bIns="53578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